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79" r:id="rId3"/>
    <p:sldId id="272" r:id="rId4"/>
    <p:sldId id="264" r:id="rId5"/>
    <p:sldId id="270" r:id="rId6"/>
    <p:sldId id="282" r:id="rId7"/>
    <p:sldId id="273" r:id="rId8"/>
    <p:sldId id="269" r:id="rId9"/>
    <p:sldId id="260" r:id="rId10"/>
    <p:sldId id="259" r:id="rId11"/>
    <p:sldId id="268" r:id="rId12"/>
    <p:sldId id="274" r:id="rId13"/>
    <p:sldId id="261" r:id="rId14"/>
    <p:sldId id="283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3" autoAdjust="0"/>
    <p:restoredTop sz="94605" autoAdjust="0"/>
  </p:normalViewPr>
  <p:slideViewPr>
    <p:cSldViewPr snapToGrid="0">
      <p:cViewPr varScale="1">
        <p:scale>
          <a:sx n="65" d="100"/>
          <a:sy n="65" d="100"/>
        </p:scale>
        <p:origin x="68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F1412-9074-4913-BC3D-681B6583FCE5}" type="datetimeFigureOut">
              <a:rPr lang="en-GB" smtClean="0"/>
              <a:t>02/08/2019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32FA1-0579-41A1-BB26-7A30310C0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693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7FE5-1656-4ACE-88F6-9C724C2E3066}" type="datetimeFigureOut">
              <a:rPr lang="en-GB" smtClean="0"/>
              <a:t>02/08/2019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C9DF-53DE-47D5-AA70-9CF81BFBF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81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7FE5-1656-4ACE-88F6-9C724C2E3066}" type="datetimeFigureOut">
              <a:rPr lang="en-GB" smtClean="0"/>
              <a:t>02/08/2019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C9DF-53DE-47D5-AA70-9CF81BFBF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463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7FE5-1656-4ACE-88F6-9C724C2E3066}" type="datetimeFigureOut">
              <a:rPr lang="en-GB" smtClean="0"/>
              <a:t>02/08/2019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C9DF-53DE-47D5-AA70-9CF81BFBF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32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7FE5-1656-4ACE-88F6-9C724C2E3066}" type="datetimeFigureOut">
              <a:rPr lang="en-GB" smtClean="0"/>
              <a:t>02/08/2019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C9DF-53DE-47D5-AA70-9CF81BFBF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25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7FE5-1656-4ACE-88F6-9C724C2E3066}" type="datetimeFigureOut">
              <a:rPr lang="en-GB" smtClean="0"/>
              <a:t>02/08/2019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C9DF-53DE-47D5-AA70-9CF81BFBF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267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7FE5-1656-4ACE-88F6-9C724C2E3066}" type="datetimeFigureOut">
              <a:rPr lang="en-GB" smtClean="0"/>
              <a:t>02/08/2019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C9DF-53DE-47D5-AA70-9CF81BFBF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44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7FE5-1656-4ACE-88F6-9C724C2E3066}" type="datetimeFigureOut">
              <a:rPr lang="en-GB" smtClean="0"/>
              <a:t>02/08/2019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C9DF-53DE-47D5-AA70-9CF81BFBF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42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7FE5-1656-4ACE-88F6-9C724C2E3066}" type="datetimeFigureOut">
              <a:rPr lang="en-GB" smtClean="0"/>
              <a:t>02/08/2019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C9DF-53DE-47D5-AA70-9CF81BFBF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28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7FE5-1656-4ACE-88F6-9C724C2E3066}" type="datetimeFigureOut">
              <a:rPr lang="en-GB" smtClean="0"/>
              <a:t>02/08/2019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C9DF-53DE-47D5-AA70-9CF81BFBF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427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7FE5-1656-4ACE-88F6-9C724C2E3066}" type="datetimeFigureOut">
              <a:rPr lang="en-GB" smtClean="0"/>
              <a:t>02/08/2019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C9DF-53DE-47D5-AA70-9CF81BFBF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4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7FE5-1656-4ACE-88F6-9C724C2E3066}" type="datetimeFigureOut">
              <a:rPr lang="en-GB" smtClean="0"/>
              <a:t>02/08/2019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C9DF-53DE-47D5-AA70-9CF81BFBF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91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17FE5-1656-4ACE-88F6-9C724C2E3066}" type="datetimeFigureOut">
              <a:rPr lang="en-GB" smtClean="0"/>
              <a:t>02/08/2019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2C9DF-53DE-47D5-AA70-9CF81BFBF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57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9010" y="177983"/>
            <a:ext cx="9144000" cy="2387600"/>
          </a:xfrm>
        </p:spPr>
        <p:txBody>
          <a:bodyPr/>
          <a:lstStyle/>
          <a:p>
            <a:r>
              <a:rPr lang="en-GB" dirty="0" smtClean="0"/>
              <a:t>Greek Gods and Goddesses</a:t>
            </a:r>
            <a:endParaRPr lang="en-GB" dirty="0"/>
          </a:p>
        </p:txBody>
      </p:sp>
      <p:pic>
        <p:nvPicPr>
          <p:cNvPr id="1026" name="Picture 2" descr="J:\Logos\NcleUni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426" y="3994467"/>
            <a:ext cx="3030012" cy="99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Logos\HANCOCK_cmyk_col_pos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62" y="3559465"/>
            <a:ext cx="1510349" cy="168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377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Athena					Hephaestus</a:t>
            </a:r>
            <a:endParaRPr lang="en-GB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80" y="1443690"/>
            <a:ext cx="3275383" cy="498295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823" y="1556950"/>
            <a:ext cx="3567322" cy="4756431"/>
          </a:xfrm>
        </p:spPr>
      </p:pic>
      <p:cxnSp>
        <p:nvCxnSpPr>
          <p:cNvPr id="5" name="Straight Arrow Connector 4"/>
          <p:cNvCxnSpPr/>
          <p:nvPr/>
        </p:nvCxnSpPr>
        <p:spPr>
          <a:xfrm flipH="1">
            <a:off x="1744394" y="1336431"/>
            <a:ext cx="436098" cy="2598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602523" y="1336431"/>
            <a:ext cx="6133514" cy="12993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074855" y="1336431"/>
            <a:ext cx="464234" cy="2166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275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Apollo			Artemis</a:t>
            </a:r>
            <a:r>
              <a:rPr lang="en-GB" dirty="0"/>
              <a:t>		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09" y="1690688"/>
            <a:ext cx="3041475" cy="435133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23" y="1690688"/>
            <a:ext cx="3340331" cy="4351338"/>
          </a:xfrm>
          <a:prstGeom prst="rect">
            <a:avLst/>
          </a:prstGeom>
        </p:spPr>
      </p:pic>
      <p:pic>
        <p:nvPicPr>
          <p:cNvPr id="3074" name="Picture 2" descr="http://www.vacationstogo.com/images/ports/maps/68_w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591" y="2138290"/>
            <a:ext cx="4299358" cy="355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00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Hermes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157" y="1533378"/>
            <a:ext cx="2950887" cy="4882736"/>
          </a:xfrm>
        </p:spPr>
      </p:pic>
      <p:pic>
        <p:nvPicPr>
          <p:cNvPr id="1026" name="Picture 2" descr="Funerary Imag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29" y="1844625"/>
            <a:ext cx="6442173" cy="387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970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Dionysus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948" y="1008921"/>
            <a:ext cx="4323552" cy="5424616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78" y="1507350"/>
            <a:ext cx="3275389" cy="4926187"/>
          </a:xfrm>
        </p:spPr>
      </p:pic>
    </p:spTree>
    <p:extLst>
      <p:ext uri="{BB962C8B-B14F-4D97-AF65-F5344CB8AC3E}">
        <p14:creationId xmlns:p14="http://schemas.microsoft.com/office/powerpoint/2010/main" val="3516690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you guess which gods are shown here?</a:t>
            </a:r>
            <a:endParaRPr lang="en-GB" dirty="0"/>
          </a:p>
        </p:txBody>
      </p:sp>
      <p:pic>
        <p:nvPicPr>
          <p:cNvPr id="4" name="Content Placeholder 5" descr="F:\773974\Final images\case 1\810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39" y="1801390"/>
            <a:ext cx="3478876" cy="4347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 descr="F:\773974\Final images\case 1\629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71" y="1444059"/>
            <a:ext cx="3365864" cy="5062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9078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Mount Olympus: Home of the Gods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55" y="2011680"/>
            <a:ext cx="3872717" cy="367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738" y="1885070"/>
            <a:ext cx="6535386" cy="391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476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67" y="-59353"/>
            <a:ext cx="10515600" cy="1325563"/>
          </a:xfrm>
        </p:spPr>
        <p:txBody>
          <a:bodyPr/>
          <a:lstStyle/>
          <a:p>
            <a:r>
              <a:rPr lang="en-GB" dirty="0" smtClean="0"/>
              <a:t>The Olympian Gods: Family Tree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13619" y="2047256"/>
            <a:ext cx="143059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Hades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3987" y="2045109"/>
            <a:ext cx="143059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Poseidon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092678" y="2045109"/>
            <a:ext cx="143059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/>
                </a:solidFill>
              </a:rPr>
              <a:t>Hestia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2877" y="2045109"/>
            <a:ext cx="143059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Demeter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927690" y="2045109"/>
            <a:ext cx="143059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Hera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329947" y="2047256"/>
            <a:ext cx="143059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Zeus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9797845" y="2928488"/>
            <a:ext cx="143059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Hephaestus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710948" y="4404571"/>
            <a:ext cx="143059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Athena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123038" y="4404571"/>
            <a:ext cx="143059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Apollo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8760541" y="2217173"/>
            <a:ext cx="159774" cy="2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95219" y="1246546"/>
            <a:ext cx="143059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Rhea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8212393" y="3487682"/>
            <a:ext cx="143059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Ares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4209431" y="1246546"/>
            <a:ext cx="143059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Cronos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4406096"/>
            <a:ext cx="143059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Aphrodite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516626" y="4406096"/>
            <a:ext cx="143059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</a:t>
            </a:r>
            <a:r>
              <a:rPr lang="en-GB" dirty="0" smtClean="0"/>
              <a:t>ermes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3043085" y="4406096"/>
            <a:ext cx="143059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/>
                </a:solidFill>
              </a:rPr>
              <a:t>Dionysus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64625" y="4404571"/>
            <a:ext cx="143059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Artemis</a:t>
            </a:r>
            <a:endParaRPr lang="en-GB" dirty="0"/>
          </a:p>
        </p:txBody>
      </p:sp>
      <p:sp>
        <p:nvSpPr>
          <p:cNvPr id="26" name="Down Arrow 25"/>
          <p:cNvSpPr/>
          <p:nvPr/>
        </p:nvSpPr>
        <p:spPr>
          <a:xfrm>
            <a:off x="5728516" y="1261296"/>
            <a:ext cx="199103" cy="486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516626" y="1891323"/>
            <a:ext cx="652861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43896" y="4232787"/>
            <a:ext cx="73987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710948" y="2416588"/>
            <a:ext cx="0" cy="1816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3728" y="4232787"/>
            <a:ext cx="0" cy="171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23" idx="0"/>
          </p:cNvCxnSpPr>
          <p:nvPr/>
        </p:nvCxnSpPr>
        <p:spPr>
          <a:xfrm>
            <a:off x="2231923" y="4232787"/>
            <a:ext cx="0" cy="173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24" idx="0"/>
          </p:cNvCxnSpPr>
          <p:nvPr/>
        </p:nvCxnSpPr>
        <p:spPr>
          <a:xfrm>
            <a:off x="3758382" y="4232787"/>
            <a:ext cx="0" cy="173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25" idx="0"/>
          </p:cNvCxnSpPr>
          <p:nvPr/>
        </p:nvCxnSpPr>
        <p:spPr>
          <a:xfrm>
            <a:off x="5279922" y="4232787"/>
            <a:ext cx="0" cy="171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14" idx="0"/>
          </p:cNvCxnSpPr>
          <p:nvPr/>
        </p:nvCxnSpPr>
        <p:spPr>
          <a:xfrm>
            <a:off x="6838335" y="4232787"/>
            <a:ext cx="0" cy="171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342670" y="4232787"/>
            <a:ext cx="0" cy="171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229897" y="1891323"/>
            <a:ext cx="1" cy="153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8" idx="0"/>
          </p:cNvCxnSpPr>
          <p:nvPr/>
        </p:nvCxnSpPr>
        <p:spPr>
          <a:xfrm>
            <a:off x="4807975" y="1891323"/>
            <a:ext cx="0" cy="153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9" idx="0"/>
          </p:cNvCxnSpPr>
          <p:nvPr/>
        </p:nvCxnSpPr>
        <p:spPr>
          <a:xfrm>
            <a:off x="6408174" y="1891323"/>
            <a:ext cx="0" cy="153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11" idx="0"/>
          </p:cNvCxnSpPr>
          <p:nvPr/>
        </p:nvCxnSpPr>
        <p:spPr>
          <a:xfrm>
            <a:off x="8045244" y="1891323"/>
            <a:ext cx="0" cy="155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0132142" y="2416588"/>
            <a:ext cx="14748" cy="511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8861321" y="2229775"/>
            <a:ext cx="0" cy="1257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endCxn id="6" idx="0"/>
          </p:cNvCxnSpPr>
          <p:nvPr/>
        </p:nvCxnSpPr>
        <p:spPr>
          <a:xfrm>
            <a:off x="1516626" y="1891323"/>
            <a:ext cx="12290" cy="155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457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Zeus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521" y="673502"/>
            <a:ext cx="4838662" cy="5928974"/>
          </a:xfrm>
        </p:spPr>
      </p:pic>
    </p:spTree>
    <p:extLst>
      <p:ext uri="{BB962C8B-B14F-4D97-AF65-F5344CB8AC3E}">
        <p14:creationId xmlns:p14="http://schemas.microsoft.com/office/powerpoint/2010/main" val="1849555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Poseidon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684" y="1825625"/>
            <a:ext cx="4162632" cy="4351338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2700997" y="1533378"/>
            <a:ext cx="2180492" cy="21804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88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Hestia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9"/>
          <a:stretch/>
        </p:blipFill>
        <p:spPr bwMode="auto">
          <a:xfrm>
            <a:off x="2912011" y="1167618"/>
            <a:ext cx="3994305" cy="502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540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Demeter		Persephone		Hades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857" y="1690688"/>
            <a:ext cx="5796631" cy="4351338"/>
          </a:xfrm>
        </p:spPr>
      </p:pic>
      <p:pic>
        <p:nvPicPr>
          <p:cNvPr id="2052" name="Picture 4" descr="Demeter &amp; Persephone, goddesses of agriculture | Greek vase, Athenian red figure white-ground lekyth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4"/>
          <a:stretch/>
        </p:blipFill>
        <p:spPr bwMode="auto">
          <a:xfrm>
            <a:off x="985567" y="1703363"/>
            <a:ext cx="3209925" cy="471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969477" y="1294228"/>
            <a:ext cx="1561514" cy="22086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8651632" y="1266093"/>
            <a:ext cx="42202" cy="25181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77244" y="1266093"/>
            <a:ext cx="1603716" cy="25181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392702" y="1294228"/>
            <a:ext cx="4417255" cy="29542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454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Hera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0" b="11064"/>
          <a:stretch/>
        </p:blipFill>
        <p:spPr bwMode="auto">
          <a:xfrm>
            <a:off x="2872593" y="149029"/>
            <a:ext cx="5202262" cy="637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657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09" y="337625"/>
            <a:ext cx="11227191" cy="1353063"/>
          </a:xfrm>
        </p:spPr>
        <p:txBody>
          <a:bodyPr/>
          <a:lstStyle/>
          <a:p>
            <a:r>
              <a:rPr lang="en-GB" dirty="0" smtClean="0"/>
              <a:t>Aphrodite			Ares					Eros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8"/>
          <a:stretch/>
        </p:blipFill>
        <p:spPr bwMode="auto">
          <a:xfrm>
            <a:off x="2876845" y="1378634"/>
            <a:ext cx="4185137" cy="508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906172" y="1519311"/>
            <a:ext cx="3383280" cy="27009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711483" y="1378634"/>
            <a:ext cx="3488861" cy="2588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1"/>
          <a:stretch/>
        </p:blipFill>
        <p:spPr bwMode="auto">
          <a:xfrm>
            <a:off x="7061982" y="2518117"/>
            <a:ext cx="4276725" cy="350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9453489" y="1378634"/>
            <a:ext cx="56271" cy="28416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894363" y="1266092"/>
            <a:ext cx="1955409" cy="24055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77440" y="1378634"/>
            <a:ext cx="6246055" cy="2588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879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50</Words>
  <Application>Microsoft Office PowerPoint</Application>
  <PresentationFormat>Widescreen</PresentationFormat>
  <Paragraphs>30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Greek Gods and Goddesses</vt:lpstr>
      <vt:lpstr>Mount Olympus: Home of the Gods</vt:lpstr>
      <vt:lpstr>The Olympian Gods: Family Tree</vt:lpstr>
      <vt:lpstr>Zeus</vt:lpstr>
      <vt:lpstr>Poseidon</vt:lpstr>
      <vt:lpstr>Hestia</vt:lpstr>
      <vt:lpstr>Demeter  Persephone  Hades</vt:lpstr>
      <vt:lpstr>Hera</vt:lpstr>
      <vt:lpstr>Aphrodite   Ares     Eros</vt:lpstr>
      <vt:lpstr> Athena     Hephaestus</vt:lpstr>
      <vt:lpstr> Apollo   Artemis  </vt:lpstr>
      <vt:lpstr>Hermes</vt:lpstr>
      <vt:lpstr>Dionysus</vt:lpstr>
      <vt:lpstr>Can you guess which gods are shown here?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Gods and Godesses</dc:title>
  <dc:creator>Sally Waite</dc:creator>
  <cp:lastModifiedBy>Sally Waite</cp:lastModifiedBy>
  <cp:revision>32</cp:revision>
  <cp:lastPrinted>2016-05-23T10:24:51Z</cp:lastPrinted>
  <dcterms:created xsi:type="dcterms:W3CDTF">2016-05-18T08:18:11Z</dcterms:created>
  <dcterms:modified xsi:type="dcterms:W3CDTF">2019-08-02T07:46:37Z</dcterms:modified>
</cp:coreProperties>
</file>